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5" r:id="rId5"/>
    <p:sldId id="264" r:id="rId6"/>
    <p:sldId id="263" r:id="rId7"/>
    <p:sldId id="262" r:id="rId8"/>
    <p:sldId id="257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5904" autoAdjust="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93A7-EF99-41CE-A976-718DBC262D94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D7595-536E-4C1D-A104-D59C694EF4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0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0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38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3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62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4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75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68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7595-536E-4C1D-A104-D59C694EF47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92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2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6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2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2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6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85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3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5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7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0EE5-933A-4161-956D-52EE1130ED01}" type="datetimeFigureOut">
              <a:rPr lang="cs-CZ" smtClean="0"/>
              <a:t>16.5.2022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1EF0-DC72-4260-9187-0CAFABB7C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23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383" y="374269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Gregor Johann Mendel </a:t>
            </a:r>
            <a:endParaRPr lang="cs-CZ" sz="5000" dirty="0">
              <a:solidFill>
                <a:srgbClr val="C0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62" y="4017818"/>
            <a:ext cx="3326042" cy="2217361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3" y="1476609"/>
            <a:ext cx="2847819" cy="455925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0168" y="1883664"/>
            <a:ext cx="8193024" cy="375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500" dirty="0" smtClean="0">
                <a:solidFill>
                  <a:srgbClr val="C00000"/>
                </a:solidFill>
              </a:rPr>
              <a:t>Co o něm víme? Malý kvíz…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Jaký byl jeho mateřský jazyk?</a:t>
            </a:r>
            <a:endParaRPr lang="cs-C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Do jakého řeholního řádu vstoupil?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Jaké přijal řeholní jméno?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Jakým oborům se věnoval?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62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G. J. Mendel (1822-1884)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1387" r="33705" b="23482"/>
          <a:stretch/>
        </p:blipFill>
        <p:spPr>
          <a:xfrm>
            <a:off x="10473737" y="525005"/>
            <a:ext cx="1070026" cy="968442"/>
          </a:xfrm>
        </p:spPr>
      </p:pic>
      <p:sp>
        <p:nvSpPr>
          <p:cNvPr id="5" name="Obdélník 4"/>
          <p:cNvSpPr/>
          <p:nvPr/>
        </p:nvSpPr>
        <p:spPr>
          <a:xfrm>
            <a:off x="758952" y="2048256"/>
            <a:ext cx="10433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4361"/>
            <a:ext cx="7887855" cy="52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2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95472" cy="1006475"/>
          </a:xfrm>
        </p:spPr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Augustiniáni</a:t>
            </a:r>
            <a:endParaRPr lang="cs-CZ" sz="5000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4"/>
          <a:stretch/>
        </p:blipFill>
        <p:spPr>
          <a:xfrm>
            <a:off x="1953266" y="1371600"/>
            <a:ext cx="8285468" cy="5153448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1387" r="33705" b="23482"/>
          <a:stretch/>
        </p:blipFill>
        <p:spPr>
          <a:xfrm>
            <a:off x="10977597" y="214566"/>
            <a:ext cx="1005616" cy="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0" y="0"/>
            <a:ext cx="10717148" cy="67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2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16" y="365125"/>
            <a:ext cx="3123684" cy="2170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5824728" cy="1455830"/>
          </a:xfrm>
        </p:spPr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Mendel přírodovědec</a:t>
            </a:r>
            <a:endParaRPr lang="cs-CZ" sz="5000" dirty="0">
              <a:solidFill>
                <a:srgbClr val="C000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6" y="1676255"/>
            <a:ext cx="2930417" cy="21978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3" y="3159352"/>
            <a:ext cx="7563183" cy="324586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87552" y="1820955"/>
            <a:ext cx="376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000" dirty="0" smtClean="0"/>
              <a:t>Pokusy s hrachem</a:t>
            </a:r>
            <a:endParaRPr lang="cs-CZ" sz="3000" dirty="0"/>
          </a:p>
        </p:txBody>
      </p:sp>
      <p:pic>
        <p:nvPicPr>
          <p:cNvPr id="15" name="Zástupný symbol pro obsah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1387" r="33705" b="23482"/>
          <a:stretch/>
        </p:blipFill>
        <p:spPr>
          <a:xfrm>
            <a:off x="10748995" y="5543783"/>
            <a:ext cx="1005616" cy="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Otec genetiky</a:t>
            </a:r>
            <a:endParaRPr lang="cs-CZ" sz="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zakladatel genetiky a objevitel základních zákonů </a:t>
            </a:r>
            <a:r>
              <a:rPr lang="cs-CZ" sz="3000" dirty="0" smtClean="0"/>
              <a:t>dědičnosti</a:t>
            </a:r>
            <a:endParaRPr lang="cs-CZ" sz="3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14" y="3294380"/>
            <a:ext cx="5364480" cy="30175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59" y="3748855"/>
            <a:ext cx="4063365" cy="25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0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52" y="187960"/>
            <a:ext cx="9785604" cy="652373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508" y="187960"/>
            <a:ext cx="1743019" cy="713867"/>
          </a:xfrm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Záliby</a:t>
            </a:r>
            <a:endParaRPr lang="cs-CZ" sz="5000" dirty="0">
              <a:solidFill>
                <a:srgbClr val="C00000"/>
              </a:solidFill>
            </a:endParaRPr>
          </a:p>
        </p:txBody>
      </p:sp>
      <p:pic>
        <p:nvPicPr>
          <p:cNvPr id="15" name="Zástupný symbol pro obsah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1387" r="33705" b="23482"/>
          <a:stretch/>
        </p:blipFill>
        <p:spPr>
          <a:xfrm>
            <a:off x="423246" y="1225296"/>
            <a:ext cx="1005616" cy="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195" y="237745"/>
            <a:ext cx="4248358" cy="1261871"/>
          </a:xfrm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Světový ohlas</a:t>
            </a:r>
            <a:endParaRPr lang="cs-CZ" sz="5000" dirty="0">
              <a:solidFill>
                <a:srgbClr val="C0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15" y="3034855"/>
            <a:ext cx="2562817" cy="34191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26" y="1636871"/>
            <a:ext cx="1702560" cy="2437257"/>
          </a:xfrm>
          <a:prstGeom prst="rect">
            <a:avLst/>
          </a:prstGeom>
        </p:spPr>
      </p:pic>
      <p:sp>
        <p:nvSpPr>
          <p:cNvPr id="10" name="AutoShape 2" descr="Leoš Janáček a ostravské divadlo | Národní divadlo moravskoslezské"/>
          <p:cNvSpPr>
            <a:spLocks noChangeAspect="1" noChangeArrowheads="1"/>
          </p:cNvSpPr>
          <p:nvPr/>
        </p:nvSpPr>
        <p:spPr bwMode="auto">
          <a:xfrm>
            <a:off x="155575" y="-936625"/>
            <a:ext cx="13811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39" y="1493061"/>
            <a:ext cx="1404785" cy="21071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7" y="3034856"/>
            <a:ext cx="2566372" cy="342182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" y="3621312"/>
            <a:ext cx="1884321" cy="274543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6" y="1636871"/>
            <a:ext cx="2308235" cy="230823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3947"/>
          <a:stretch/>
        </p:blipFill>
        <p:spPr>
          <a:xfrm>
            <a:off x="2505456" y="3621312"/>
            <a:ext cx="2011855" cy="274543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34" y="1350370"/>
            <a:ext cx="1602357" cy="11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C00000"/>
                </a:solidFill>
              </a:rPr>
              <a:t>Přes neúspěch k úspěchu? </a:t>
            </a:r>
            <a:endParaRPr lang="cs-CZ" sz="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44497"/>
            <a:ext cx="10515600" cy="4351338"/>
          </a:xfrm>
        </p:spPr>
        <p:txBody>
          <a:bodyPr/>
          <a:lstStyle/>
          <a:p>
            <a:r>
              <a:rPr lang="cs-CZ" dirty="0" smtClean="0"/>
              <a:t>Potíže na gymnáziu v Opavě</a:t>
            </a:r>
          </a:p>
          <a:p>
            <a:r>
              <a:rPr lang="cs-CZ" dirty="0" smtClean="0"/>
              <a:t>Potíže na studiích v Olomouci</a:t>
            </a:r>
          </a:p>
          <a:p>
            <a:r>
              <a:rPr lang="cs-CZ" dirty="0" smtClean="0"/>
              <a:t>Vyčerpávající práce v nemocnici</a:t>
            </a:r>
          </a:p>
          <a:p>
            <a:r>
              <a:rPr lang="cs-CZ" dirty="0" smtClean="0"/>
              <a:t>Nepodařené učitelské zkoušky ve Vídni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8400" r="4489" b="8133"/>
          <a:stretch/>
        </p:blipFill>
        <p:spPr>
          <a:xfrm>
            <a:off x="8769096" y="3581030"/>
            <a:ext cx="2584704" cy="27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09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93</Words>
  <Application>Microsoft Office PowerPoint</Application>
  <PresentationFormat>Širokoúhlá obrazovka</PresentationFormat>
  <Paragraphs>42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Gregor Johann Mendel </vt:lpstr>
      <vt:lpstr>G. J. Mendel (1822-1884)</vt:lpstr>
      <vt:lpstr>Augustiniáni</vt:lpstr>
      <vt:lpstr>Prezentace aplikace PowerPoint</vt:lpstr>
      <vt:lpstr>Mendel přírodovědec</vt:lpstr>
      <vt:lpstr>Otec genetiky</vt:lpstr>
      <vt:lpstr>Záliby</vt:lpstr>
      <vt:lpstr>Světový ohlas</vt:lpstr>
      <vt:lpstr>Přes neúspěch k úspěchu?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Šumberová Marie</dc:creator>
  <cp:lastModifiedBy>Šumberová Marie</cp:lastModifiedBy>
  <cp:revision>49</cp:revision>
  <dcterms:created xsi:type="dcterms:W3CDTF">2022-05-03T13:59:56Z</dcterms:created>
  <dcterms:modified xsi:type="dcterms:W3CDTF">2022-05-16T13:59:50Z</dcterms:modified>
</cp:coreProperties>
</file>