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4161B-EF99-4157-92FC-C04D5029D7E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197B6-1980-44ED-B865-C8E7AFB888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95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97B6-1980-44ED-B865-C8E7AFB888E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41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97B6-1980-44ED-B865-C8E7AFB888E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63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97B6-1980-44ED-B865-C8E7AFB888E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3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97B6-1980-44ED-B865-C8E7AFB888E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77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97B6-1980-44ED-B865-C8E7AFB888E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7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9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41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0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44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95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92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44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48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86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76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08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0BA0-357F-4FC1-9F1E-E40F50783F70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4C2F-9735-420B-8E93-212CEE575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50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06" y="-496337"/>
            <a:ext cx="12941559" cy="881118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830" y="365126"/>
            <a:ext cx="6047260" cy="60771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Kdo spojuje tato díla?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1296351"/>
            <a:ext cx="4758607" cy="31738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38" y="2818749"/>
            <a:ext cx="3833469" cy="25743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65" y="4654299"/>
            <a:ext cx="3316993" cy="2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6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866959"/>
            <a:ext cx="10667999" cy="763071"/>
          </a:xfrm>
        </p:spPr>
        <p:txBody>
          <a:bodyPr>
            <a:normAutofit fontScale="90000"/>
          </a:bodyPr>
          <a:lstStyle/>
          <a:p>
            <a:r>
              <a:rPr lang="cs-CZ" dirty="0"/>
              <a:t>Jan Blažej </a:t>
            </a:r>
            <a:r>
              <a:rPr lang="cs-CZ" dirty="0" err="1"/>
              <a:t>Santini-Aichel</a:t>
            </a:r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05878" y="3630030"/>
            <a:ext cx="5411755" cy="438117"/>
          </a:xfrm>
        </p:spPr>
        <p:txBody>
          <a:bodyPr/>
          <a:lstStyle/>
          <a:p>
            <a:r>
              <a:rPr lang="cs-CZ" dirty="0" smtClean="0"/>
              <a:t>1677-1723</a:t>
            </a:r>
            <a:endParaRPr lang="cs-CZ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3" y="287643"/>
            <a:ext cx="2805621" cy="21042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7" y="344308"/>
            <a:ext cx="3536295" cy="21411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47" y="164484"/>
            <a:ext cx="3175000" cy="2374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r="1546"/>
          <a:stretch/>
        </p:blipFill>
        <p:spPr>
          <a:xfrm>
            <a:off x="4077737" y="4285180"/>
            <a:ext cx="7623110" cy="22648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2" y="4256651"/>
            <a:ext cx="3440106" cy="22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4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 Prahy do Itálie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1392"/>
          </a:xfrm>
        </p:spPr>
        <p:txBody>
          <a:bodyPr/>
          <a:lstStyle/>
          <a:p>
            <a:r>
              <a:rPr lang="cs-CZ" dirty="0" smtClean="0"/>
              <a:t>Narodil se do vážené rodiny pražského kameníka</a:t>
            </a:r>
          </a:p>
          <a:p>
            <a:r>
              <a:rPr lang="cs-CZ" dirty="0" smtClean="0"/>
              <a:t>Od narození trpěl tělesnou vadou</a:t>
            </a:r>
          </a:p>
          <a:p>
            <a:r>
              <a:rPr lang="cs-CZ" dirty="0" smtClean="0"/>
              <a:t>Vyučil se kameníkem a malířem </a:t>
            </a:r>
          </a:p>
          <a:p>
            <a:r>
              <a:rPr lang="cs-CZ" dirty="0" smtClean="0"/>
              <a:t>V učení u významného architekta</a:t>
            </a:r>
          </a:p>
          <a:p>
            <a:r>
              <a:rPr lang="cs-CZ" dirty="0" smtClean="0"/>
              <a:t>Pravděpodobně se vydává se sbírat zkušenosti přes Rakousko do Itálie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75" y="1174118"/>
            <a:ext cx="2298052" cy="24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„Nic není nemožné.“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6" y="2191247"/>
            <a:ext cx="6003476" cy="41876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"/>
          <a:stretch/>
        </p:blipFill>
        <p:spPr>
          <a:xfrm>
            <a:off x="8880529" y="0"/>
            <a:ext cx="2664159" cy="29893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7378" r="6523"/>
          <a:stretch/>
        </p:blipFill>
        <p:spPr>
          <a:xfrm>
            <a:off x="7206712" y="3073277"/>
            <a:ext cx="4562655" cy="33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0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Barokní krajina (17. -18. století)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člověka s přírodou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" y="2696705"/>
            <a:ext cx="5771958" cy="32437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6940" y="2247382"/>
            <a:ext cx="4453554" cy="33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384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69</Words>
  <Application>Microsoft Office PowerPoint</Application>
  <PresentationFormat>Širokoúhlá obrazovka</PresentationFormat>
  <Paragraphs>17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Kdo spojuje tato díla? </vt:lpstr>
      <vt:lpstr>Jan Blažej Santini-Aichel </vt:lpstr>
      <vt:lpstr>Z Prahy do Itálie</vt:lpstr>
      <vt:lpstr>„Nic není nemožné.“</vt:lpstr>
      <vt:lpstr>Barokní krajina (17. -18. století)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Šumberová Marie</dc:creator>
  <cp:lastModifiedBy>Šumberová Marie</cp:lastModifiedBy>
  <cp:revision>48</cp:revision>
  <dcterms:created xsi:type="dcterms:W3CDTF">2023-05-02T14:18:25Z</dcterms:created>
  <dcterms:modified xsi:type="dcterms:W3CDTF">2023-11-13T14:15:49Z</dcterms:modified>
</cp:coreProperties>
</file>