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mpiere" charset="1" panose="02000000000000000000"/>
      <p:regular r:id="rId17"/>
    </p:embeddedFont>
    <p:embeddedFont>
      <p:font typeface="Handy Casual" charset="1" panose="00000500000000000000"/>
      <p:regular r:id="rId18"/>
    </p:embeddedFont>
    <p:embeddedFont>
      <p:font typeface="TAN Headline" charset="1" panose="00000000000000000000"/>
      <p:regular r:id="rId19"/>
    </p:embeddedFont>
    <p:embeddedFont>
      <p:font typeface="Handyman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55.png" Type="http://schemas.openxmlformats.org/officeDocument/2006/relationships/image"/><Relationship Id="rId13" Target="../media/image53.png" Type="http://schemas.openxmlformats.org/officeDocument/2006/relationships/image"/><Relationship Id="rId14" Target="../media/image54.svg" Type="http://schemas.openxmlformats.org/officeDocument/2006/relationships/image"/><Relationship Id="rId15" Target="../media/image56.jpe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5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13" Target="../media/image3.png" Type="http://schemas.openxmlformats.org/officeDocument/2006/relationships/image"/><Relationship Id="rId14" Target="../media/image4.sv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3.png" Type="http://schemas.openxmlformats.org/officeDocument/2006/relationships/image"/><Relationship Id="rId13" Target="../media/image4.svg" Type="http://schemas.openxmlformats.org/officeDocument/2006/relationships/image"/><Relationship Id="rId2" Target="../media/image22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jpe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32.jpe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jpe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svg" Type="http://schemas.openxmlformats.org/officeDocument/2006/relationships/image"/><Relationship Id="rId12" Target="../media/image44.jpe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45.jpe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13" Target="../media/image55.png" Type="http://schemas.openxmlformats.org/officeDocument/2006/relationships/image"/><Relationship Id="rId14" Target="../media/image56.jpe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1669">
            <a:off x="3582938" y="788226"/>
            <a:ext cx="1521585" cy="1386025"/>
          </a:xfrm>
          <a:custGeom>
            <a:avLst/>
            <a:gdLst/>
            <a:ahLst/>
            <a:cxnLst/>
            <a:rect r="r" b="b" t="t" l="l"/>
            <a:pathLst>
              <a:path h="1386025" w="1521585">
                <a:moveTo>
                  <a:pt x="0" y="0"/>
                </a:moveTo>
                <a:lnTo>
                  <a:pt x="1521585" y="0"/>
                </a:lnTo>
                <a:lnTo>
                  <a:pt x="1521585" y="1386025"/>
                </a:lnTo>
                <a:lnTo>
                  <a:pt x="0" y="138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9503" y="4067502"/>
            <a:ext cx="3713137" cy="4248440"/>
          </a:xfrm>
          <a:custGeom>
            <a:avLst/>
            <a:gdLst/>
            <a:ahLst/>
            <a:cxnLst/>
            <a:rect r="r" b="b" t="t" l="l"/>
            <a:pathLst>
              <a:path h="4248440" w="3713137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800000">
            <a:off x="8767225" y="8690686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28593" y="3796789"/>
            <a:ext cx="5263862" cy="5165164"/>
          </a:xfrm>
          <a:custGeom>
            <a:avLst/>
            <a:gdLst/>
            <a:ahLst/>
            <a:cxnLst/>
            <a:rect r="r" b="b" t="t" l="l"/>
            <a:pathLst>
              <a:path h="5165164" w="5263862">
                <a:moveTo>
                  <a:pt x="0" y="0"/>
                </a:moveTo>
                <a:lnTo>
                  <a:pt x="5263862" y="0"/>
                </a:lnTo>
                <a:lnTo>
                  <a:pt x="5263862" y="5165165"/>
                </a:lnTo>
                <a:lnTo>
                  <a:pt x="0" y="51651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54208" y="2073672"/>
            <a:ext cx="11113794" cy="1993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65"/>
              </a:lnSpc>
            </a:pPr>
            <a:r>
              <a:rPr lang="en-US" sz="15116" spc="332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Detektivní pátrání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10254956">
            <a:off x="371996" y="1133974"/>
            <a:ext cx="3848151" cy="4078002"/>
          </a:xfrm>
          <a:custGeom>
            <a:avLst/>
            <a:gdLst/>
            <a:ahLst/>
            <a:cxnLst/>
            <a:rect r="r" b="b" t="t" l="l"/>
            <a:pathLst>
              <a:path h="4078002" w="3848151">
                <a:moveTo>
                  <a:pt x="0" y="4078002"/>
                </a:moveTo>
                <a:lnTo>
                  <a:pt x="3848151" y="4078002"/>
                </a:lnTo>
                <a:lnTo>
                  <a:pt x="3848151" y="0"/>
                </a:lnTo>
                <a:lnTo>
                  <a:pt x="0" y="0"/>
                </a:lnTo>
                <a:lnTo>
                  <a:pt x="0" y="407800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399026">
            <a:off x="10664258" y="-165790"/>
            <a:ext cx="1719464" cy="2465181"/>
          </a:xfrm>
          <a:custGeom>
            <a:avLst/>
            <a:gdLst/>
            <a:ahLst/>
            <a:cxnLst/>
            <a:rect r="r" b="b" t="t" l="l"/>
            <a:pathLst>
              <a:path h="2465181" w="1719464">
                <a:moveTo>
                  <a:pt x="0" y="0"/>
                </a:moveTo>
                <a:lnTo>
                  <a:pt x="1719463" y="0"/>
                </a:lnTo>
                <a:lnTo>
                  <a:pt x="1719463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17939" y="4410402"/>
            <a:ext cx="13307695" cy="5007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0"/>
              </a:lnSpc>
            </a:pPr>
            <a:r>
              <a:rPr lang="en-US" sz="17184" spc="18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VÁCLAV DRBOLA</a:t>
            </a:r>
          </a:p>
          <a:p>
            <a:pPr algn="l">
              <a:lnSpc>
                <a:spcPts val="19590"/>
              </a:lnSpc>
            </a:pPr>
            <a:r>
              <a:rPr lang="en-US" sz="17184" spc="18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JAN BULA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00591" y="478598"/>
            <a:ext cx="522504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© 2025 Diecézní katechetické centrum Brno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-2353967" y="80896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4"/>
                </a:lnTo>
                <a:lnTo>
                  <a:pt x="11546413" y="1595504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91402" y="1542410"/>
            <a:ext cx="4767898" cy="4663871"/>
          </a:xfrm>
          <a:custGeom>
            <a:avLst/>
            <a:gdLst/>
            <a:ahLst/>
            <a:cxnLst/>
            <a:rect r="r" b="b" t="t" l="l"/>
            <a:pathLst>
              <a:path h="4663871" w="4767898">
                <a:moveTo>
                  <a:pt x="0" y="0"/>
                </a:moveTo>
                <a:lnTo>
                  <a:pt x="4767898" y="0"/>
                </a:lnTo>
                <a:lnTo>
                  <a:pt x="4767898" y="4663872"/>
                </a:lnTo>
                <a:lnTo>
                  <a:pt x="0" y="4663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25042">
            <a:off x="16611386" y="1189322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4" y="0"/>
                </a:lnTo>
                <a:lnTo>
                  <a:pt x="1488454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402908">
            <a:off x="8868162" y="904397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2505" y="5465420"/>
            <a:ext cx="4289312" cy="5619186"/>
          </a:xfrm>
          <a:custGeom>
            <a:avLst/>
            <a:gdLst/>
            <a:ahLst/>
            <a:cxnLst/>
            <a:rect r="r" b="b" t="t" l="l"/>
            <a:pathLst>
              <a:path h="5619186" w="4289312">
                <a:moveTo>
                  <a:pt x="0" y="0"/>
                </a:moveTo>
                <a:lnTo>
                  <a:pt x="4289312" y="0"/>
                </a:lnTo>
                <a:lnTo>
                  <a:pt x="4289312" y="5619186"/>
                </a:lnTo>
                <a:lnTo>
                  <a:pt x="0" y="56191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457749">
            <a:off x="3048547" y="4714055"/>
            <a:ext cx="6376071" cy="5196498"/>
          </a:xfrm>
          <a:custGeom>
            <a:avLst/>
            <a:gdLst/>
            <a:ahLst/>
            <a:cxnLst/>
            <a:rect r="r" b="b" t="t" l="l"/>
            <a:pathLst>
              <a:path h="5196498" w="6376071">
                <a:moveTo>
                  <a:pt x="0" y="0"/>
                </a:moveTo>
                <a:lnTo>
                  <a:pt x="6376071" y="0"/>
                </a:lnTo>
                <a:lnTo>
                  <a:pt x="6376071" y="5196498"/>
                </a:lnTo>
                <a:lnTo>
                  <a:pt x="0" y="51964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743914">
            <a:off x="7452822" y="906629"/>
            <a:ext cx="5595590" cy="3371343"/>
          </a:xfrm>
          <a:custGeom>
            <a:avLst/>
            <a:gdLst/>
            <a:ahLst/>
            <a:cxnLst/>
            <a:rect r="r" b="b" t="t" l="l"/>
            <a:pathLst>
              <a:path h="3371343" w="5595590">
                <a:moveTo>
                  <a:pt x="0" y="0"/>
                </a:moveTo>
                <a:lnTo>
                  <a:pt x="5595590" y="0"/>
                </a:lnTo>
                <a:lnTo>
                  <a:pt x="5595590" y="3371343"/>
                </a:lnTo>
                <a:lnTo>
                  <a:pt x="0" y="3371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32505" y="324945"/>
            <a:ext cx="6759398" cy="4038740"/>
          </a:xfrm>
          <a:custGeom>
            <a:avLst/>
            <a:gdLst/>
            <a:ahLst/>
            <a:cxnLst/>
            <a:rect r="r" b="b" t="t" l="l"/>
            <a:pathLst>
              <a:path h="4038740" w="6759398">
                <a:moveTo>
                  <a:pt x="0" y="0"/>
                </a:moveTo>
                <a:lnTo>
                  <a:pt x="6759397" y="0"/>
                </a:lnTo>
                <a:lnTo>
                  <a:pt x="6759397" y="4038740"/>
                </a:lnTo>
                <a:lnTo>
                  <a:pt x="0" y="4038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1778" y="3768346"/>
            <a:ext cx="1453843" cy="1591074"/>
          </a:xfrm>
          <a:custGeom>
            <a:avLst/>
            <a:gdLst/>
            <a:ahLst/>
            <a:cxnLst/>
            <a:rect r="r" b="b" t="t" l="l"/>
            <a:pathLst>
              <a:path h="1591074" w="1453843">
                <a:moveTo>
                  <a:pt x="0" y="0"/>
                </a:moveTo>
                <a:lnTo>
                  <a:pt x="1453844" y="0"/>
                </a:lnTo>
                <a:lnTo>
                  <a:pt x="1453844" y="1591073"/>
                </a:lnTo>
                <a:lnTo>
                  <a:pt x="0" y="15910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93736" y="5906184"/>
            <a:ext cx="7961877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jméno: 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místo: ___________________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povaha: 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povolání:_________________</a:t>
            </a:r>
          </a:p>
        </p:txBody>
      </p:sp>
      <p:sp>
        <p:nvSpPr>
          <p:cNvPr name="TextBox 11" id="11"/>
          <p:cNvSpPr txBox="true"/>
          <p:nvPr/>
        </p:nvSpPr>
        <p:spPr>
          <a:xfrm rot="-1874732">
            <a:off x="8050856" y="2159201"/>
            <a:ext cx="4874954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9"/>
              </a:lnSpc>
            </a:pPr>
            <a:r>
              <a:rPr lang="en-US" sz="4866" spc="10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Jaký spolek jsem vedl?</a:t>
            </a:r>
          </a:p>
        </p:txBody>
      </p:sp>
      <p:sp>
        <p:nvSpPr>
          <p:cNvPr name="TextBox 12" id="12"/>
          <p:cNvSpPr txBox="true"/>
          <p:nvPr/>
        </p:nvSpPr>
        <p:spPr>
          <a:xfrm rot="1069729">
            <a:off x="13316293" y="2135829"/>
            <a:ext cx="2599330" cy="2449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6"/>
              </a:lnSpc>
            </a:pPr>
            <a:r>
              <a:rPr lang="en-US" sz="4230">
                <a:solidFill>
                  <a:srgbClr val="A6A6A6"/>
                </a:solidFill>
                <a:latin typeface="TAN Headline"/>
                <a:ea typeface="TAN Headline"/>
                <a:cs typeface="TAN Headline"/>
                <a:sym typeface="TAN Headline"/>
              </a:rPr>
              <a:t>zde nalep foto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0152" y="100265"/>
            <a:ext cx="1035275" cy="1035275"/>
          </a:xfrm>
          <a:custGeom>
            <a:avLst/>
            <a:gdLst/>
            <a:ahLst/>
            <a:cxnLst/>
            <a:rect r="r" b="b" t="t" l="l"/>
            <a:pathLst>
              <a:path h="1035275" w="1035275">
                <a:moveTo>
                  <a:pt x="0" y="0"/>
                </a:moveTo>
                <a:lnTo>
                  <a:pt x="1035275" y="0"/>
                </a:lnTo>
                <a:lnTo>
                  <a:pt x="1035275" y="1035275"/>
                </a:lnTo>
                <a:lnTo>
                  <a:pt x="0" y="10352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25042">
            <a:off x="16611386" y="1189322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4" y="0"/>
                </a:lnTo>
                <a:lnTo>
                  <a:pt x="1488454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804731" y="799009"/>
            <a:ext cx="1286380" cy="1471831"/>
          </a:xfrm>
          <a:custGeom>
            <a:avLst/>
            <a:gdLst/>
            <a:ahLst/>
            <a:cxnLst/>
            <a:rect r="r" b="b" t="t" l="l"/>
            <a:pathLst>
              <a:path h="1471831" w="1286380">
                <a:moveTo>
                  <a:pt x="0" y="0"/>
                </a:moveTo>
                <a:lnTo>
                  <a:pt x="1286380" y="0"/>
                </a:lnTo>
                <a:lnTo>
                  <a:pt x="1286380" y="1471831"/>
                </a:lnTo>
                <a:lnTo>
                  <a:pt x="0" y="147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2793489" y="1099105"/>
            <a:ext cx="1286380" cy="1471831"/>
          </a:xfrm>
          <a:custGeom>
            <a:avLst/>
            <a:gdLst/>
            <a:ahLst/>
            <a:cxnLst/>
            <a:rect r="r" b="b" t="t" l="l"/>
            <a:pathLst>
              <a:path h="1471831" w="1286380">
                <a:moveTo>
                  <a:pt x="0" y="0"/>
                </a:moveTo>
                <a:lnTo>
                  <a:pt x="1286380" y="0"/>
                </a:lnTo>
                <a:lnTo>
                  <a:pt x="1286380" y="1471831"/>
                </a:lnTo>
                <a:lnTo>
                  <a:pt x="0" y="147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5302054" y="363190"/>
            <a:ext cx="1286380" cy="1471831"/>
          </a:xfrm>
          <a:custGeom>
            <a:avLst/>
            <a:gdLst/>
            <a:ahLst/>
            <a:cxnLst/>
            <a:rect r="r" b="b" t="t" l="l"/>
            <a:pathLst>
              <a:path h="1471831" w="1286380">
                <a:moveTo>
                  <a:pt x="0" y="0"/>
                </a:moveTo>
                <a:lnTo>
                  <a:pt x="1286380" y="0"/>
                </a:lnTo>
                <a:lnTo>
                  <a:pt x="1286380" y="1471831"/>
                </a:lnTo>
                <a:lnTo>
                  <a:pt x="0" y="147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62099" y="-241858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4"/>
                </a:lnTo>
                <a:lnTo>
                  <a:pt x="11546413" y="1595504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5130768">
            <a:off x="7614178" y="4468386"/>
            <a:ext cx="4611085" cy="4886506"/>
          </a:xfrm>
          <a:custGeom>
            <a:avLst/>
            <a:gdLst/>
            <a:ahLst/>
            <a:cxnLst/>
            <a:rect r="r" b="b" t="t" l="l"/>
            <a:pathLst>
              <a:path h="4886506" w="4611085">
                <a:moveTo>
                  <a:pt x="0" y="4886505"/>
                </a:moveTo>
                <a:lnTo>
                  <a:pt x="4611085" y="4886505"/>
                </a:lnTo>
                <a:lnTo>
                  <a:pt x="4611085" y="0"/>
                </a:lnTo>
                <a:lnTo>
                  <a:pt x="0" y="0"/>
                </a:lnTo>
                <a:lnTo>
                  <a:pt x="0" y="488650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10800000">
            <a:off x="-1335097" y="8845542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5430">
            <a:off x="28242" y="-190546"/>
            <a:ext cx="16539612" cy="10719340"/>
          </a:xfrm>
          <a:custGeom>
            <a:avLst/>
            <a:gdLst/>
            <a:ahLst/>
            <a:cxnLst/>
            <a:rect r="r" b="b" t="t" l="l"/>
            <a:pathLst>
              <a:path h="10719340" w="16539612">
                <a:moveTo>
                  <a:pt x="0" y="0"/>
                </a:moveTo>
                <a:lnTo>
                  <a:pt x="16539611" y="0"/>
                </a:lnTo>
                <a:lnTo>
                  <a:pt x="16539611" y="10719340"/>
                </a:lnTo>
                <a:lnTo>
                  <a:pt x="0" y="10719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2875" r="0" b="-1287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548589" y="1233356"/>
            <a:ext cx="7987273" cy="14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5"/>
              </a:lnSpc>
            </a:pPr>
            <a:r>
              <a:rPr lang="en-US" sz="7767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Použité zdroje: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92736" y="2779126"/>
            <a:ext cx="9194987" cy="6255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https://drbola.farnostbucovice.cz/  </a:t>
            </a:r>
          </a:p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MIKULÁŠEK, Jiří. Sejdeme se v nebi: životní příběh mladého kněze Jana Buly. Čtvrté, upravené a rozšířené vydání. Brno: Biskupství brněnské, 2015. ISBN 978-80-260-8201-9.</a:t>
            </a:r>
          </a:p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MIKULÁŠEK, Jiří. Vejdi do radosti: pohledy do života kněze-mučedníka Václava Drboly. Brno: Biskupství brněnské, 2012. ISBN 978-80-260-2702-7.</a:t>
            </a:r>
          </a:p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Testimonium martyrii č. 9</a:t>
            </a:r>
          </a:p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TIC Brno, p. o.: Poválečným Brnem po stezce víry, In: YouTube, 31. 3. 2022. Dostupné z: https://www.youtube.com/watch?v=YN5YkHNa5w4. [citováno 2025-11-13].</a:t>
            </a:r>
          </a:p>
          <a:p>
            <a:pPr algn="l" marL="518158" indent="-259079" lvl="1">
              <a:lnSpc>
                <a:spcPts val="3863"/>
              </a:lnSpc>
              <a:buFont typeface="Arial"/>
              <a:buChar char="•"/>
            </a:pPr>
            <a:r>
              <a:rPr lang="en-US" sz="2399" spc="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KOLOUCH, František. Oběť případu Babice: Jan Bula (1920-1952). Osudy. V Kostelním Vydří: Karmelitánské nakladatelství, 2016. ISBN 978-80-7195-858-1.</a:t>
            </a:r>
          </a:p>
          <a:p>
            <a:pPr algn="l">
              <a:lnSpc>
                <a:spcPts val="7163"/>
              </a:lnSpc>
            </a:pPr>
            <a:r>
              <a:rPr lang="en-US" sz="5510" spc="12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6491" y="2508480"/>
            <a:ext cx="5109565" cy="6064283"/>
          </a:xfrm>
          <a:custGeom>
            <a:avLst/>
            <a:gdLst/>
            <a:ahLst/>
            <a:cxnLst/>
            <a:rect r="r" b="b" t="t" l="l"/>
            <a:pathLst>
              <a:path h="6064283" w="5109565">
                <a:moveTo>
                  <a:pt x="0" y="0"/>
                </a:moveTo>
                <a:lnTo>
                  <a:pt x="5109565" y="0"/>
                </a:lnTo>
                <a:lnTo>
                  <a:pt x="5109565" y="6064282"/>
                </a:lnTo>
                <a:lnTo>
                  <a:pt x="0" y="60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9" t="0" r="-24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8414" y="2216119"/>
            <a:ext cx="8250900" cy="8070881"/>
          </a:xfrm>
          <a:custGeom>
            <a:avLst/>
            <a:gdLst/>
            <a:ahLst/>
            <a:cxnLst/>
            <a:rect r="r" b="b" t="t" l="l"/>
            <a:pathLst>
              <a:path h="8070881" w="8250900">
                <a:moveTo>
                  <a:pt x="0" y="0"/>
                </a:moveTo>
                <a:lnTo>
                  <a:pt x="8250901" y="0"/>
                </a:lnTo>
                <a:lnTo>
                  <a:pt x="8250901" y="8070881"/>
                </a:lnTo>
                <a:lnTo>
                  <a:pt x="0" y="8070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08091" y="1028700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5" y="0"/>
                </a:lnTo>
                <a:lnTo>
                  <a:pt x="1488455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556088">
            <a:off x="15383983" y="253806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49315" y="3051885"/>
            <a:ext cx="7528693" cy="5759450"/>
          </a:xfrm>
          <a:custGeom>
            <a:avLst/>
            <a:gdLst/>
            <a:ahLst/>
            <a:cxnLst/>
            <a:rect r="r" b="b" t="t" l="l"/>
            <a:pathLst>
              <a:path h="5759450" w="7528693">
                <a:moveTo>
                  <a:pt x="0" y="0"/>
                </a:moveTo>
                <a:lnTo>
                  <a:pt x="7528693" y="0"/>
                </a:lnTo>
                <a:lnTo>
                  <a:pt x="7528693" y="5759451"/>
                </a:lnTo>
                <a:lnTo>
                  <a:pt x="0" y="5759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402802" y="1664874"/>
            <a:ext cx="7627468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8"/>
              </a:lnSpc>
              <a:spcBef>
                <a:spcPct val="0"/>
              </a:spcBef>
            </a:pPr>
            <a:r>
              <a:rPr lang="en-US" sz="7465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Jan Bula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81139" y="4326845"/>
            <a:ext cx="7549130" cy="331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43"/>
              </a:lnSpc>
              <a:spcBef>
                <a:spcPct val="0"/>
              </a:spcBef>
            </a:pPr>
            <a:r>
              <a:rPr lang="en-US" sz="9530" spc="20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Můj život nebyl nadarmo.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-2402413" y="0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4"/>
                </a:lnTo>
                <a:lnTo>
                  <a:pt x="11546413" y="1595504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0800000">
            <a:off x="10376182" y="8690686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550873">
            <a:off x="15758427" y="3927773"/>
            <a:ext cx="592553" cy="677978"/>
          </a:xfrm>
          <a:custGeom>
            <a:avLst/>
            <a:gdLst/>
            <a:ahLst/>
            <a:cxnLst/>
            <a:rect r="r" b="b" t="t" l="l"/>
            <a:pathLst>
              <a:path h="677978" w="592553">
                <a:moveTo>
                  <a:pt x="0" y="0"/>
                </a:moveTo>
                <a:lnTo>
                  <a:pt x="592553" y="0"/>
                </a:lnTo>
                <a:lnTo>
                  <a:pt x="592553" y="677978"/>
                </a:lnTo>
                <a:lnTo>
                  <a:pt x="0" y="6779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72690" y="2059783"/>
            <a:ext cx="4070943" cy="5434919"/>
          </a:xfrm>
          <a:custGeom>
            <a:avLst/>
            <a:gdLst/>
            <a:ahLst/>
            <a:cxnLst/>
            <a:rect r="r" b="b" t="t" l="l"/>
            <a:pathLst>
              <a:path h="5434919" w="4070943">
                <a:moveTo>
                  <a:pt x="0" y="0"/>
                </a:moveTo>
                <a:lnTo>
                  <a:pt x="4070943" y="0"/>
                </a:lnTo>
                <a:lnTo>
                  <a:pt x="4070943" y="5434919"/>
                </a:lnTo>
                <a:lnTo>
                  <a:pt x="0" y="5434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04389" y="1835021"/>
            <a:ext cx="7294236" cy="7135089"/>
          </a:xfrm>
          <a:custGeom>
            <a:avLst/>
            <a:gdLst/>
            <a:ahLst/>
            <a:cxnLst/>
            <a:rect r="r" b="b" t="t" l="l"/>
            <a:pathLst>
              <a:path h="7135089" w="7294236">
                <a:moveTo>
                  <a:pt x="0" y="0"/>
                </a:moveTo>
                <a:lnTo>
                  <a:pt x="7294236" y="0"/>
                </a:lnTo>
                <a:lnTo>
                  <a:pt x="7294236" y="7135089"/>
                </a:lnTo>
                <a:lnTo>
                  <a:pt x="0" y="713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25042">
            <a:off x="16611386" y="1189322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4" y="0"/>
                </a:lnTo>
                <a:lnTo>
                  <a:pt x="1488454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8219058" y="0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4"/>
                </a:lnTo>
                <a:lnTo>
                  <a:pt x="11546413" y="1595504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173797" y="856432"/>
            <a:ext cx="10097669" cy="8229600"/>
          </a:xfrm>
          <a:custGeom>
            <a:avLst/>
            <a:gdLst/>
            <a:ahLst/>
            <a:cxnLst/>
            <a:rect r="r" b="b" t="t" l="l"/>
            <a:pathLst>
              <a:path h="8229600" w="10097669">
                <a:moveTo>
                  <a:pt x="0" y="0"/>
                </a:moveTo>
                <a:lnTo>
                  <a:pt x="10097668" y="0"/>
                </a:lnTo>
                <a:lnTo>
                  <a:pt x="100976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7352373">
            <a:off x="-735903" y="1569073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10800000">
            <a:off x="-3947165" y="8728788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452438" y="7646002"/>
            <a:ext cx="4570078" cy="253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82"/>
              </a:lnSpc>
            </a:pPr>
            <a:r>
              <a:rPr lang="en-US" sz="7486" spc="52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Václav</a:t>
            </a:r>
          </a:p>
          <a:p>
            <a:pPr algn="l">
              <a:lnSpc>
                <a:spcPts val="10182"/>
              </a:lnSpc>
            </a:pPr>
            <a:r>
              <a:rPr lang="en-US" sz="7486" spc="52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Drbola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10084" y="2157953"/>
            <a:ext cx="4248391" cy="5703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7"/>
              </a:lnSpc>
            </a:pPr>
            <a:r>
              <a:rPr lang="en-US" sz="6944" spc="15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Historie událostí spolku katolických tovaryšů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606634" y="8432784"/>
            <a:ext cx="721501" cy="825516"/>
          </a:xfrm>
          <a:custGeom>
            <a:avLst/>
            <a:gdLst/>
            <a:ahLst/>
            <a:cxnLst/>
            <a:rect r="r" b="b" t="t" l="l"/>
            <a:pathLst>
              <a:path h="825516" w="721501">
                <a:moveTo>
                  <a:pt x="0" y="0"/>
                </a:moveTo>
                <a:lnTo>
                  <a:pt x="721501" y="0"/>
                </a:lnTo>
                <a:lnTo>
                  <a:pt x="721501" y="825516"/>
                </a:lnTo>
                <a:lnTo>
                  <a:pt x="0" y="825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name="Freeform 3" id="3"/>
            <p:cNvSpPr/>
            <p:nvPr/>
          </p:nvSpPr>
          <p:spPr>
            <a:xfrm flipH="false" flipV="false"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r="r" b="b" t="t" l="l"/>
              <a:pathLst>
                <a:path h="12630522" w="13359206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27407" cy="2081106"/>
              </a:xfrm>
              <a:custGeom>
                <a:avLst/>
                <a:gdLst/>
                <a:ahLst/>
                <a:cxnLst/>
                <a:rect r="r" b="b" t="t" l="l"/>
                <a:pathLst>
                  <a:path h="2081106" w="427407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427407" cy="21382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6760391" y="1242183"/>
            <a:ext cx="10498909" cy="7657600"/>
            <a:chOff x="0" y="0"/>
            <a:chExt cx="14302208" cy="104316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4238708" cy="10368115"/>
            </a:xfrm>
            <a:custGeom>
              <a:avLst/>
              <a:gdLst/>
              <a:ahLst/>
              <a:cxnLst/>
              <a:rect r="r" b="b" t="t" l="l"/>
              <a:pathLst>
                <a:path h="10368115" w="14238708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02208" cy="10431616"/>
            </a:xfrm>
            <a:custGeom>
              <a:avLst/>
              <a:gdLst/>
              <a:ahLst/>
              <a:cxnLst/>
              <a:rect r="r" b="b" t="t" l="l"/>
              <a:pathLst>
                <a:path h="10431616" w="14302208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1568932">
            <a:off x="16073974" y="511583"/>
            <a:ext cx="1480813" cy="2123030"/>
          </a:xfrm>
          <a:custGeom>
            <a:avLst/>
            <a:gdLst/>
            <a:ahLst/>
            <a:cxnLst/>
            <a:rect r="r" b="b" t="t" l="l"/>
            <a:pathLst>
              <a:path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721634">
            <a:off x="1317282" y="1524593"/>
            <a:ext cx="4735182" cy="7102773"/>
          </a:xfrm>
          <a:custGeom>
            <a:avLst/>
            <a:gdLst/>
            <a:ahLst/>
            <a:cxnLst/>
            <a:rect r="r" b="b" t="t" l="l"/>
            <a:pathLst>
              <a:path h="7102773" w="4735182">
                <a:moveTo>
                  <a:pt x="0" y="0"/>
                </a:moveTo>
                <a:lnTo>
                  <a:pt x="4735183" y="0"/>
                </a:lnTo>
                <a:lnTo>
                  <a:pt x="4735183" y="7102773"/>
                </a:lnTo>
                <a:lnTo>
                  <a:pt x="0" y="71027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624870" y="1677120"/>
            <a:ext cx="11321953" cy="6764867"/>
          </a:xfrm>
          <a:custGeom>
            <a:avLst/>
            <a:gdLst/>
            <a:ahLst/>
            <a:cxnLst/>
            <a:rect r="r" b="b" t="t" l="l"/>
            <a:pathLst>
              <a:path h="6764867" w="11321953">
                <a:moveTo>
                  <a:pt x="0" y="0"/>
                </a:moveTo>
                <a:lnTo>
                  <a:pt x="11321953" y="0"/>
                </a:lnTo>
                <a:lnTo>
                  <a:pt x="11321953" y="6764867"/>
                </a:lnTo>
                <a:lnTo>
                  <a:pt x="0" y="67648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true" rot="0">
            <a:off x="13063747" y="7493909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752695" y="8110199"/>
            <a:ext cx="4194128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LUKOV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541441" y="8099034"/>
            <a:ext cx="545879" cy="624576"/>
          </a:xfrm>
          <a:custGeom>
            <a:avLst/>
            <a:gdLst/>
            <a:ahLst/>
            <a:cxnLst/>
            <a:rect r="r" b="b" t="t" l="l"/>
            <a:pathLst>
              <a:path h="624576" w="545879">
                <a:moveTo>
                  <a:pt x="0" y="0"/>
                </a:moveTo>
                <a:lnTo>
                  <a:pt x="545879" y="0"/>
                </a:lnTo>
                <a:lnTo>
                  <a:pt x="545879" y="624576"/>
                </a:lnTo>
                <a:lnTo>
                  <a:pt x="0" y="6245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63784">
            <a:off x="1772824" y="8952250"/>
            <a:ext cx="545879" cy="624576"/>
          </a:xfrm>
          <a:custGeom>
            <a:avLst/>
            <a:gdLst/>
            <a:ahLst/>
            <a:cxnLst/>
            <a:rect r="r" b="b" t="t" l="l"/>
            <a:pathLst>
              <a:path h="624576" w="545879">
                <a:moveTo>
                  <a:pt x="0" y="0"/>
                </a:moveTo>
                <a:lnTo>
                  <a:pt x="545879" y="0"/>
                </a:lnTo>
                <a:lnTo>
                  <a:pt x="545879" y="624576"/>
                </a:lnTo>
                <a:lnTo>
                  <a:pt x="0" y="6245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name="Freeform 3" id="3"/>
            <p:cNvSpPr/>
            <p:nvPr/>
          </p:nvSpPr>
          <p:spPr>
            <a:xfrm flipH="false" flipV="false"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r="r" b="b" t="t" l="l"/>
              <a:pathLst>
                <a:path h="12630522" w="13359206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27407" cy="2081106"/>
              </a:xfrm>
              <a:custGeom>
                <a:avLst/>
                <a:gdLst/>
                <a:ahLst/>
                <a:cxnLst/>
                <a:rect r="r" b="b" t="t" l="l"/>
                <a:pathLst>
                  <a:path h="2081106" w="427407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427407" cy="21382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6760391" y="1242183"/>
            <a:ext cx="10498909" cy="7657600"/>
            <a:chOff x="0" y="0"/>
            <a:chExt cx="14302208" cy="104316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4238708" cy="10368115"/>
            </a:xfrm>
            <a:custGeom>
              <a:avLst/>
              <a:gdLst/>
              <a:ahLst/>
              <a:cxnLst/>
              <a:rect r="r" b="b" t="t" l="l"/>
              <a:pathLst>
                <a:path h="10368115" w="14238708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02208" cy="10431616"/>
            </a:xfrm>
            <a:custGeom>
              <a:avLst/>
              <a:gdLst/>
              <a:ahLst/>
              <a:cxnLst/>
              <a:rect r="r" b="b" t="t" l="l"/>
              <a:pathLst>
                <a:path h="10431616" w="14302208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1568932">
            <a:off x="16073974" y="511583"/>
            <a:ext cx="1480813" cy="2123030"/>
          </a:xfrm>
          <a:custGeom>
            <a:avLst/>
            <a:gdLst/>
            <a:ahLst/>
            <a:cxnLst/>
            <a:rect r="r" b="b" t="t" l="l"/>
            <a:pathLst>
              <a:path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624870" y="1677120"/>
            <a:ext cx="11321953" cy="6764867"/>
          </a:xfrm>
          <a:custGeom>
            <a:avLst/>
            <a:gdLst/>
            <a:ahLst/>
            <a:cxnLst/>
            <a:rect r="r" b="b" t="t" l="l"/>
            <a:pathLst>
              <a:path h="6764867" w="11321953">
                <a:moveTo>
                  <a:pt x="0" y="0"/>
                </a:moveTo>
                <a:lnTo>
                  <a:pt x="11321953" y="0"/>
                </a:lnTo>
                <a:lnTo>
                  <a:pt x="11321953" y="6764867"/>
                </a:lnTo>
                <a:lnTo>
                  <a:pt x="0" y="6764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3458046">
            <a:off x="11983630" y="7048351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752695" y="8227888"/>
            <a:ext cx="4194128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BUČOVICE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714194" y="8218999"/>
            <a:ext cx="467831" cy="535276"/>
          </a:xfrm>
          <a:custGeom>
            <a:avLst/>
            <a:gdLst/>
            <a:ahLst/>
            <a:cxnLst/>
            <a:rect r="r" b="b" t="t" l="l"/>
            <a:pathLst>
              <a:path h="535276" w="467831">
                <a:moveTo>
                  <a:pt x="0" y="0"/>
                </a:moveTo>
                <a:lnTo>
                  <a:pt x="467831" y="0"/>
                </a:lnTo>
                <a:lnTo>
                  <a:pt x="467831" y="535276"/>
                </a:lnTo>
                <a:lnTo>
                  <a:pt x="0" y="535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695469">
            <a:off x="1273062" y="1468272"/>
            <a:ext cx="4832819" cy="7005427"/>
          </a:xfrm>
          <a:custGeom>
            <a:avLst/>
            <a:gdLst/>
            <a:ahLst/>
            <a:cxnLst/>
            <a:rect r="r" b="b" t="t" l="l"/>
            <a:pathLst>
              <a:path h="7005427" w="4832819">
                <a:moveTo>
                  <a:pt x="0" y="0"/>
                </a:moveTo>
                <a:lnTo>
                  <a:pt x="4832820" y="0"/>
                </a:lnTo>
                <a:lnTo>
                  <a:pt x="4832820" y="7005427"/>
                </a:lnTo>
                <a:lnTo>
                  <a:pt x="0" y="7005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1960" t="0" r="-22994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63784">
            <a:off x="1772824" y="8952250"/>
            <a:ext cx="545879" cy="624576"/>
          </a:xfrm>
          <a:custGeom>
            <a:avLst/>
            <a:gdLst/>
            <a:ahLst/>
            <a:cxnLst/>
            <a:rect r="r" b="b" t="t" l="l"/>
            <a:pathLst>
              <a:path h="624576" w="545879">
                <a:moveTo>
                  <a:pt x="0" y="0"/>
                </a:moveTo>
                <a:lnTo>
                  <a:pt x="545879" y="0"/>
                </a:lnTo>
                <a:lnTo>
                  <a:pt x="545879" y="624576"/>
                </a:lnTo>
                <a:lnTo>
                  <a:pt x="0" y="624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6248636" y="-1268336"/>
            <a:ext cx="9834639" cy="12406082"/>
          </a:xfrm>
          <a:custGeom>
            <a:avLst/>
            <a:gdLst/>
            <a:ahLst/>
            <a:cxnLst/>
            <a:rect r="r" b="b" t="t" l="l"/>
            <a:pathLst>
              <a:path h="12406082" w="9834639">
                <a:moveTo>
                  <a:pt x="0" y="0"/>
                </a:moveTo>
                <a:lnTo>
                  <a:pt x="9834639" y="0"/>
                </a:lnTo>
                <a:lnTo>
                  <a:pt x="9834639" y="12406082"/>
                </a:lnTo>
                <a:lnTo>
                  <a:pt x="0" y="1240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8932">
            <a:off x="2802515" y="4337231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773" y="17385"/>
            <a:ext cx="5142715" cy="4460136"/>
          </a:xfrm>
          <a:custGeom>
            <a:avLst/>
            <a:gdLst/>
            <a:ahLst/>
            <a:cxnLst/>
            <a:rect r="r" b="b" t="t" l="l"/>
            <a:pathLst>
              <a:path h="4460136" w="5142715">
                <a:moveTo>
                  <a:pt x="0" y="0"/>
                </a:moveTo>
                <a:lnTo>
                  <a:pt x="5142715" y="0"/>
                </a:lnTo>
                <a:lnTo>
                  <a:pt x="5142715" y="4460136"/>
                </a:lnTo>
                <a:lnTo>
                  <a:pt x="0" y="446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48373" y="87056"/>
            <a:ext cx="12710840" cy="1756407"/>
          </a:xfrm>
          <a:custGeom>
            <a:avLst/>
            <a:gdLst/>
            <a:ahLst/>
            <a:cxnLst/>
            <a:rect r="r" b="b" t="t" l="l"/>
            <a:pathLst>
              <a:path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4328781" y="8358090"/>
            <a:ext cx="13959219" cy="1928910"/>
          </a:xfrm>
          <a:custGeom>
            <a:avLst/>
            <a:gdLst/>
            <a:ahLst/>
            <a:cxnLst/>
            <a:rect r="r" b="b" t="t" l="l"/>
            <a:pathLst>
              <a:path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45129" y="1423277"/>
            <a:ext cx="10972488" cy="7162198"/>
          </a:xfrm>
          <a:custGeom>
            <a:avLst/>
            <a:gdLst/>
            <a:ahLst/>
            <a:cxnLst/>
            <a:rect r="r" b="b" t="t" l="l"/>
            <a:pathLst>
              <a:path h="7162198" w="10972488">
                <a:moveTo>
                  <a:pt x="0" y="0"/>
                </a:moveTo>
                <a:lnTo>
                  <a:pt x="10972488" y="0"/>
                </a:lnTo>
                <a:lnTo>
                  <a:pt x="10972488" y="7162198"/>
                </a:lnTo>
                <a:lnTo>
                  <a:pt x="0" y="71621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5288893">
            <a:off x="5129485" y="5324500"/>
            <a:ext cx="3641258" cy="3858751"/>
          </a:xfrm>
          <a:custGeom>
            <a:avLst/>
            <a:gdLst/>
            <a:ahLst/>
            <a:cxnLst/>
            <a:rect r="r" b="b" t="t" l="l"/>
            <a:pathLst>
              <a:path h="3858751" w="3641258">
                <a:moveTo>
                  <a:pt x="0" y="3858752"/>
                </a:moveTo>
                <a:lnTo>
                  <a:pt x="3641258" y="3858752"/>
                </a:lnTo>
                <a:lnTo>
                  <a:pt x="3641258" y="0"/>
                </a:lnTo>
                <a:lnTo>
                  <a:pt x="0" y="0"/>
                </a:lnTo>
                <a:lnTo>
                  <a:pt x="0" y="3858752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749816">
            <a:off x="2512839" y="8043326"/>
            <a:ext cx="2022649" cy="1842450"/>
          </a:xfrm>
          <a:custGeom>
            <a:avLst/>
            <a:gdLst/>
            <a:ahLst/>
            <a:cxnLst/>
            <a:rect r="r" b="b" t="t" l="l"/>
            <a:pathLst>
              <a:path h="1842450" w="2022649">
                <a:moveTo>
                  <a:pt x="0" y="0"/>
                </a:moveTo>
                <a:lnTo>
                  <a:pt x="2022649" y="0"/>
                </a:lnTo>
                <a:lnTo>
                  <a:pt x="2022649" y="1842450"/>
                </a:lnTo>
                <a:lnTo>
                  <a:pt x="0" y="18424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810814">
            <a:off x="454741" y="1329492"/>
            <a:ext cx="4310508" cy="204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5"/>
              </a:lnSpc>
            </a:pPr>
            <a:r>
              <a:rPr lang="en-US" sz="5868" spc="12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oblíbený extrovert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6248636" y="-1268336"/>
            <a:ext cx="9834639" cy="12406082"/>
          </a:xfrm>
          <a:custGeom>
            <a:avLst/>
            <a:gdLst/>
            <a:ahLst/>
            <a:cxnLst/>
            <a:rect r="r" b="b" t="t" l="l"/>
            <a:pathLst>
              <a:path h="12406082" w="9834639">
                <a:moveTo>
                  <a:pt x="0" y="0"/>
                </a:moveTo>
                <a:lnTo>
                  <a:pt x="9834639" y="0"/>
                </a:lnTo>
                <a:lnTo>
                  <a:pt x="9834639" y="12406082"/>
                </a:lnTo>
                <a:lnTo>
                  <a:pt x="0" y="1240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8932">
            <a:off x="2802515" y="4337231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773" y="17385"/>
            <a:ext cx="5142715" cy="4460136"/>
          </a:xfrm>
          <a:custGeom>
            <a:avLst/>
            <a:gdLst/>
            <a:ahLst/>
            <a:cxnLst/>
            <a:rect r="r" b="b" t="t" l="l"/>
            <a:pathLst>
              <a:path h="4460136" w="5142715">
                <a:moveTo>
                  <a:pt x="0" y="0"/>
                </a:moveTo>
                <a:lnTo>
                  <a:pt x="5142715" y="0"/>
                </a:lnTo>
                <a:lnTo>
                  <a:pt x="5142715" y="4460136"/>
                </a:lnTo>
                <a:lnTo>
                  <a:pt x="0" y="446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48373" y="87056"/>
            <a:ext cx="12710840" cy="1756407"/>
          </a:xfrm>
          <a:custGeom>
            <a:avLst/>
            <a:gdLst/>
            <a:ahLst/>
            <a:cxnLst/>
            <a:rect r="r" b="b" t="t" l="l"/>
            <a:pathLst>
              <a:path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4328781" y="8358090"/>
            <a:ext cx="13959219" cy="1928910"/>
          </a:xfrm>
          <a:custGeom>
            <a:avLst/>
            <a:gdLst/>
            <a:ahLst/>
            <a:cxnLst/>
            <a:rect r="r" b="b" t="t" l="l"/>
            <a:pathLst>
              <a:path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749816">
            <a:off x="2512839" y="8043326"/>
            <a:ext cx="2022649" cy="1842450"/>
          </a:xfrm>
          <a:custGeom>
            <a:avLst/>
            <a:gdLst/>
            <a:ahLst/>
            <a:cxnLst/>
            <a:rect r="r" b="b" t="t" l="l"/>
            <a:pathLst>
              <a:path h="1842450" w="2022649">
                <a:moveTo>
                  <a:pt x="0" y="0"/>
                </a:moveTo>
                <a:lnTo>
                  <a:pt x="2022649" y="0"/>
                </a:lnTo>
                <a:lnTo>
                  <a:pt x="2022649" y="1842450"/>
                </a:lnTo>
                <a:lnTo>
                  <a:pt x="0" y="1842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03416" y="1321712"/>
            <a:ext cx="10225247" cy="6955714"/>
          </a:xfrm>
          <a:custGeom>
            <a:avLst/>
            <a:gdLst/>
            <a:ahLst/>
            <a:cxnLst/>
            <a:rect r="r" b="b" t="t" l="l"/>
            <a:pathLst>
              <a:path h="6955714" w="10225247">
                <a:moveTo>
                  <a:pt x="0" y="0"/>
                </a:moveTo>
                <a:lnTo>
                  <a:pt x="10225247" y="0"/>
                </a:lnTo>
                <a:lnTo>
                  <a:pt x="10225247" y="6955715"/>
                </a:lnTo>
                <a:lnTo>
                  <a:pt x="0" y="69557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-6852979">
            <a:off x="11633803" y="-416357"/>
            <a:ext cx="3280212" cy="3476140"/>
          </a:xfrm>
          <a:custGeom>
            <a:avLst/>
            <a:gdLst/>
            <a:ahLst/>
            <a:cxnLst/>
            <a:rect r="r" b="b" t="t" l="l"/>
            <a:pathLst>
              <a:path h="3476140" w="3280212">
                <a:moveTo>
                  <a:pt x="0" y="3476139"/>
                </a:moveTo>
                <a:lnTo>
                  <a:pt x="3280211" y="3476139"/>
                </a:lnTo>
                <a:lnTo>
                  <a:pt x="3280211" y="0"/>
                </a:lnTo>
                <a:lnTo>
                  <a:pt x="0" y="0"/>
                </a:lnTo>
                <a:lnTo>
                  <a:pt x="0" y="3476139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810814">
            <a:off x="454741" y="1329492"/>
            <a:ext cx="4310508" cy="204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5"/>
              </a:lnSpc>
            </a:pPr>
            <a:r>
              <a:rPr lang="en-US" sz="5868" spc="12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oblíbený introvert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6248636" y="-1268336"/>
            <a:ext cx="9834639" cy="12406082"/>
          </a:xfrm>
          <a:custGeom>
            <a:avLst/>
            <a:gdLst/>
            <a:ahLst/>
            <a:cxnLst/>
            <a:rect r="r" b="b" t="t" l="l"/>
            <a:pathLst>
              <a:path h="12406082" w="9834639">
                <a:moveTo>
                  <a:pt x="0" y="0"/>
                </a:moveTo>
                <a:lnTo>
                  <a:pt x="9834639" y="0"/>
                </a:lnTo>
                <a:lnTo>
                  <a:pt x="9834639" y="12406082"/>
                </a:lnTo>
                <a:lnTo>
                  <a:pt x="0" y="1240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8932">
            <a:off x="2802515" y="4337231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773" y="17385"/>
            <a:ext cx="5142715" cy="4460136"/>
          </a:xfrm>
          <a:custGeom>
            <a:avLst/>
            <a:gdLst/>
            <a:ahLst/>
            <a:cxnLst/>
            <a:rect r="r" b="b" t="t" l="l"/>
            <a:pathLst>
              <a:path h="4460136" w="5142715">
                <a:moveTo>
                  <a:pt x="0" y="0"/>
                </a:moveTo>
                <a:lnTo>
                  <a:pt x="5142715" y="0"/>
                </a:lnTo>
                <a:lnTo>
                  <a:pt x="5142715" y="4460136"/>
                </a:lnTo>
                <a:lnTo>
                  <a:pt x="0" y="446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48373" y="87056"/>
            <a:ext cx="12710840" cy="1756407"/>
          </a:xfrm>
          <a:custGeom>
            <a:avLst/>
            <a:gdLst/>
            <a:ahLst/>
            <a:cxnLst/>
            <a:rect r="r" b="b" t="t" l="l"/>
            <a:pathLst>
              <a:path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4328781" y="8358090"/>
            <a:ext cx="13959219" cy="1928910"/>
          </a:xfrm>
          <a:custGeom>
            <a:avLst/>
            <a:gdLst/>
            <a:ahLst/>
            <a:cxnLst/>
            <a:rect r="r" b="b" t="t" l="l"/>
            <a:pathLst>
              <a:path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749816">
            <a:off x="2512839" y="8043326"/>
            <a:ext cx="2022649" cy="1842450"/>
          </a:xfrm>
          <a:custGeom>
            <a:avLst/>
            <a:gdLst/>
            <a:ahLst/>
            <a:cxnLst/>
            <a:rect r="r" b="b" t="t" l="l"/>
            <a:pathLst>
              <a:path h="1842450" w="2022649">
                <a:moveTo>
                  <a:pt x="0" y="0"/>
                </a:moveTo>
                <a:lnTo>
                  <a:pt x="2022649" y="0"/>
                </a:lnTo>
                <a:lnTo>
                  <a:pt x="2022649" y="1842450"/>
                </a:lnTo>
                <a:lnTo>
                  <a:pt x="0" y="1842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-6852979">
            <a:off x="11633803" y="-416357"/>
            <a:ext cx="3280212" cy="3476140"/>
          </a:xfrm>
          <a:custGeom>
            <a:avLst/>
            <a:gdLst/>
            <a:ahLst/>
            <a:cxnLst/>
            <a:rect r="r" b="b" t="t" l="l"/>
            <a:pathLst>
              <a:path h="3476140" w="3280212">
                <a:moveTo>
                  <a:pt x="0" y="3476139"/>
                </a:moveTo>
                <a:lnTo>
                  <a:pt x="3280211" y="3476139"/>
                </a:lnTo>
                <a:lnTo>
                  <a:pt x="3280211" y="0"/>
                </a:lnTo>
                <a:lnTo>
                  <a:pt x="0" y="0"/>
                </a:lnTo>
                <a:lnTo>
                  <a:pt x="0" y="34761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25488" y="837847"/>
            <a:ext cx="6573297" cy="8611306"/>
          </a:xfrm>
          <a:custGeom>
            <a:avLst/>
            <a:gdLst/>
            <a:ahLst/>
            <a:cxnLst/>
            <a:rect r="r" b="b" t="t" l="l"/>
            <a:pathLst>
              <a:path h="8611306" w="6573297">
                <a:moveTo>
                  <a:pt x="0" y="0"/>
                </a:moveTo>
                <a:lnTo>
                  <a:pt x="6573296" y="0"/>
                </a:lnTo>
                <a:lnTo>
                  <a:pt x="6573296" y="8611306"/>
                </a:lnTo>
                <a:lnTo>
                  <a:pt x="0" y="86113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810814">
            <a:off x="440220" y="1700317"/>
            <a:ext cx="4310508" cy="1003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5"/>
              </a:lnSpc>
            </a:pPr>
            <a:r>
              <a:rPr lang="en-US" sz="5868" spc="12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na kole...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043136" y="3714187"/>
            <a:ext cx="5142715" cy="4460136"/>
          </a:xfrm>
          <a:custGeom>
            <a:avLst/>
            <a:gdLst/>
            <a:ahLst/>
            <a:cxnLst/>
            <a:rect r="r" b="b" t="t" l="l"/>
            <a:pathLst>
              <a:path h="4460136" w="5142715">
                <a:moveTo>
                  <a:pt x="0" y="0"/>
                </a:moveTo>
                <a:lnTo>
                  <a:pt x="5142715" y="0"/>
                </a:lnTo>
                <a:lnTo>
                  <a:pt x="5142715" y="4460136"/>
                </a:lnTo>
                <a:lnTo>
                  <a:pt x="0" y="446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810814">
            <a:off x="12334415" y="5125040"/>
            <a:ext cx="4310508" cy="204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5"/>
              </a:lnSpc>
            </a:pPr>
            <a:r>
              <a:rPr lang="en-US" sz="5868" spc="12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Poznáte nás?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8185" y="916841"/>
            <a:ext cx="5600715" cy="5478518"/>
          </a:xfrm>
          <a:custGeom>
            <a:avLst/>
            <a:gdLst/>
            <a:ahLst/>
            <a:cxnLst/>
            <a:rect r="r" b="b" t="t" l="l"/>
            <a:pathLst>
              <a:path h="5478518" w="5600715">
                <a:moveTo>
                  <a:pt x="0" y="0"/>
                </a:moveTo>
                <a:lnTo>
                  <a:pt x="5600715" y="0"/>
                </a:lnTo>
                <a:lnTo>
                  <a:pt x="5600715" y="5478517"/>
                </a:lnTo>
                <a:lnTo>
                  <a:pt x="0" y="547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13889">
            <a:off x="16739380" y="4497801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4" y="0"/>
                </a:lnTo>
                <a:lnTo>
                  <a:pt x="1488454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3982020">
            <a:off x="15132524" y="1668769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6705" y="5433869"/>
            <a:ext cx="5551392" cy="4246815"/>
          </a:xfrm>
          <a:custGeom>
            <a:avLst/>
            <a:gdLst/>
            <a:ahLst/>
            <a:cxnLst/>
            <a:rect r="r" b="b" t="t" l="l"/>
            <a:pathLst>
              <a:path h="4246815" w="5551392">
                <a:moveTo>
                  <a:pt x="0" y="0"/>
                </a:moveTo>
                <a:lnTo>
                  <a:pt x="5551392" y="0"/>
                </a:lnTo>
                <a:lnTo>
                  <a:pt x="5551392" y="4246815"/>
                </a:lnTo>
                <a:lnTo>
                  <a:pt x="0" y="42468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88613" y="5593112"/>
            <a:ext cx="4199387" cy="5501381"/>
          </a:xfrm>
          <a:custGeom>
            <a:avLst/>
            <a:gdLst/>
            <a:ahLst/>
            <a:cxnLst/>
            <a:rect r="r" b="b" t="t" l="l"/>
            <a:pathLst>
              <a:path h="5501381" w="4199387">
                <a:moveTo>
                  <a:pt x="0" y="0"/>
                </a:moveTo>
                <a:lnTo>
                  <a:pt x="4199387" y="0"/>
                </a:lnTo>
                <a:lnTo>
                  <a:pt x="4199387" y="5501381"/>
                </a:lnTo>
                <a:lnTo>
                  <a:pt x="0" y="5501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05128" y="1028700"/>
            <a:ext cx="2210734" cy="2419408"/>
          </a:xfrm>
          <a:custGeom>
            <a:avLst/>
            <a:gdLst/>
            <a:ahLst/>
            <a:cxnLst/>
            <a:rect r="r" b="b" t="t" l="l"/>
            <a:pathLst>
              <a:path h="2419408" w="2210734">
                <a:moveTo>
                  <a:pt x="0" y="0"/>
                </a:moveTo>
                <a:lnTo>
                  <a:pt x="2210734" y="0"/>
                </a:lnTo>
                <a:lnTo>
                  <a:pt x="2210734" y="2419408"/>
                </a:lnTo>
                <a:lnTo>
                  <a:pt x="0" y="24194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079058" y="5762485"/>
            <a:ext cx="6759398" cy="4038740"/>
          </a:xfrm>
          <a:custGeom>
            <a:avLst/>
            <a:gdLst/>
            <a:ahLst/>
            <a:cxnLst/>
            <a:rect r="r" b="b" t="t" l="l"/>
            <a:pathLst>
              <a:path h="4038740" w="6759398">
                <a:moveTo>
                  <a:pt x="0" y="0"/>
                </a:moveTo>
                <a:lnTo>
                  <a:pt x="6759397" y="0"/>
                </a:lnTo>
                <a:lnTo>
                  <a:pt x="6759397" y="4038740"/>
                </a:lnTo>
                <a:lnTo>
                  <a:pt x="0" y="4038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1035275" cy="1035275"/>
          </a:xfrm>
          <a:custGeom>
            <a:avLst/>
            <a:gdLst/>
            <a:ahLst/>
            <a:cxnLst/>
            <a:rect r="r" b="b" t="t" l="l"/>
            <a:pathLst>
              <a:path h="1035275" w="1035275">
                <a:moveTo>
                  <a:pt x="0" y="0"/>
                </a:moveTo>
                <a:lnTo>
                  <a:pt x="1035275" y="0"/>
                </a:lnTo>
                <a:lnTo>
                  <a:pt x="1035275" y="1035275"/>
                </a:lnTo>
                <a:lnTo>
                  <a:pt x="0" y="10352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68097" y="1309319"/>
            <a:ext cx="7961877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jméno: 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místo: ___________________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povaha: __________________</a:t>
            </a:r>
          </a:p>
          <a:p>
            <a:pPr algn="l">
              <a:lnSpc>
                <a:spcPts val="4320"/>
              </a:lnSpc>
            </a:pPr>
          </a:p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povolání:_________________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71551" y="9258300"/>
            <a:ext cx="176734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motto</a:t>
            </a:r>
          </a:p>
        </p:txBody>
      </p:sp>
      <p:sp>
        <p:nvSpPr>
          <p:cNvPr name="TextBox 12" id="12"/>
          <p:cNvSpPr txBox="true"/>
          <p:nvPr/>
        </p:nvSpPr>
        <p:spPr>
          <a:xfrm rot="-771812">
            <a:off x="2184456" y="1731690"/>
            <a:ext cx="2970579" cy="2797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3"/>
              </a:lnSpc>
            </a:pPr>
            <a:r>
              <a:rPr lang="en-US" sz="4834">
                <a:solidFill>
                  <a:srgbClr val="A6A6A6"/>
                </a:solidFill>
                <a:latin typeface="TAN Headline"/>
                <a:ea typeface="TAN Headline"/>
                <a:cs typeface="TAN Headline"/>
                <a:sym typeface="TAN Headline"/>
              </a:rPr>
              <a:t>zde nalep foto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DAGwCfa3Ccs</dc:identifier>
  <dcterms:modified xsi:type="dcterms:W3CDTF">2011-08-01T06:04:30Z</dcterms:modified>
  <cp:revision>1</cp:revision>
  <dc:title>BD - Detektivní pátrání</dc:title>
</cp:coreProperties>
</file>