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5301" autoAdjust="0"/>
  </p:normalViewPr>
  <p:slideViewPr>
    <p:cSldViewPr snapToGrid="0">
      <p:cViewPr varScale="1">
        <p:scale>
          <a:sx n="106" d="100"/>
          <a:sy n="106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6BA73-A406-498F-91AD-56DEFA8C4AE3}" type="datetimeFigureOut">
              <a:rPr lang="cs-CZ" smtClean="0"/>
              <a:t>5.5.2023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B930-74E5-4BCE-B59A-6279F2BA38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13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930-74E5-4BCE-B59A-6279F2BA38E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26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930-74E5-4BCE-B59A-6279F2BA38E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81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930-74E5-4BCE-B59A-6279F2BA38E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74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930-74E5-4BCE-B59A-6279F2BA38E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39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930-74E5-4BCE-B59A-6279F2BA38E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02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930-74E5-4BCE-B59A-6279F2BA38E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65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Mikuláš Koperník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Muž, který zastavil slunce a rozpohyboval zemi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30" y="1457105"/>
            <a:ext cx="2286000" cy="2667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4335784"/>
            <a:ext cx="3810868" cy="1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 </a:t>
            </a:r>
            <a:r>
              <a:rPr lang="cs-CZ" cap="none" dirty="0" smtClean="0"/>
              <a:t>(14. – 16. století)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064190"/>
            <a:ext cx="6163640" cy="4436198"/>
          </a:xfrm>
        </p:spPr>
        <p:txBody>
          <a:bodyPr>
            <a:normAutofit/>
          </a:bodyPr>
          <a:lstStyle/>
          <a:p>
            <a:r>
              <a:rPr lang="cs-CZ" dirty="0" smtClean="0"/>
              <a:t>Obrovský zájem o člověka a o svět</a:t>
            </a:r>
          </a:p>
          <a:p>
            <a:r>
              <a:rPr lang="cs-CZ" dirty="0" smtClean="0"/>
              <a:t>Rozvoj vědy (lékařství, chemie, astronomie, botanika…)</a:t>
            </a:r>
          </a:p>
          <a:p>
            <a:r>
              <a:rPr lang="cs-CZ" dirty="0" smtClean="0"/>
              <a:t>Nové vynálezy (knihtisk, kompas, dalekohled, mikroskop…)</a:t>
            </a:r>
          </a:p>
          <a:p>
            <a:r>
              <a:rPr lang="cs-CZ" dirty="0" smtClean="0"/>
              <a:t>Objevitelské plavby (objevení Ameriky)</a:t>
            </a:r>
          </a:p>
          <a:p>
            <a:r>
              <a:rPr lang="cs-CZ" dirty="0" smtClean="0"/>
              <a:t>Rozmach malířství, sochařství, výstavba paláců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Renesanční člověk – vzdělaný, se zájmem o soustu věcí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36" y="814811"/>
            <a:ext cx="5377231" cy="2607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56" y="4015825"/>
            <a:ext cx="3501781" cy="23855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288" y="3663677"/>
            <a:ext cx="1968079" cy="30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byl Mikuláš Koperník?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3782577" cy="4084502"/>
          </a:xfrm>
        </p:spPr>
        <p:txBody>
          <a:bodyPr/>
          <a:lstStyle/>
          <a:p>
            <a:r>
              <a:rPr lang="cs-CZ" dirty="0" smtClean="0"/>
              <a:t>katolický duchovní</a:t>
            </a:r>
          </a:p>
          <a:p>
            <a:r>
              <a:rPr lang="cs-CZ" dirty="0" smtClean="0"/>
              <a:t>právník </a:t>
            </a:r>
          </a:p>
          <a:p>
            <a:r>
              <a:rPr lang="cs-CZ" dirty="0"/>
              <a:t>l</a:t>
            </a:r>
            <a:r>
              <a:rPr lang="cs-CZ" dirty="0" smtClean="0"/>
              <a:t>ékař</a:t>
            </a:r>
          </a:p>
          <a:p>
            <a:r>
              <a:rPr lang="cs-CZ" dirty="0" smtClean="0"/>
              <a:t>matematik</a:t>
            </a:r>
          </a:p>
          <a:p>
            <a:r>
              <a:rPr lang="cs-CZ" dirty="0" smtClean="0"/>
              <a:t>aktivní v politice, ekonomii</a:t>
            </a:r>
          </a:p>
          <a:p>
            <a:r>
              <a:rPr lang="cs-CZ" dirty="0"/>
              <a:t>ř</a:t>
            </a:r>
            <a:r>
              <a:rPr lang="cs-CZ" dirty="0" smtClean="0"/>
              <a:t>ídil obranu hradu</a:t>
            </a:r>
          </a:p>
          <a:p>
            <a:r>
              <a:rPr lang="cs-CZ" dirty="0" smtClean="0"/>
              <a:t>kreslil mapy</a:t>
            </a:r>
          </a:p>
          <a:p>
            <a:r>
              <a:rPr lang="cs-CZ" b="1" dirty="0"/>
              <a:t>astronom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41" y="1275224"/>
            <a:ext cx="3930611" cy="48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Fakta z </a:t>
            </a:r>
            <a:r>
              <a:rPr lang="cs-CZ" dirty="0" err="1" smtClean="0"/>
              <a:t>koperníkova</a:t>
            </a:r>
            <a:r>
              <a:rPr lang="cs-CZ" dirty="0" smtClean="0"/>
              <a:t> </a:t>
            </a:r>
            <a:r>
              <a:rPr lang="cs-CZ" dirty="0"/>
              <a:t>života (19. 2. 1473 - 24. 5. </a:t>
            </a:r>
            <a:r>
              <a:rPr lang="cs-CZ" dirty="0" smtClean="0"/>
              <a:t>1543)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3755418" cy="1458997"/>
          </a:xfrm>
        </p:spPr>
        <p:txBody>
          <a:bodyPr/>
          <a:lstStyle/>
          <a:p>
            <a:r>
              <a:rPr lang="cs-CZ" dirty="0" smtClean="0"/>
              <a:t>* Toruň</a:t>
            </a:r>
          </a:p>
          <a:p>
            <a:r>
              <a:rPr lang="cs-CZ" dirty="0" smtClean="0"/>
              <a:t>Studia v Krakově i v Itálii</a:t>
            </a:r>
          </a:p>
          <a:p>
            <a:r>
              <a:rPr lang="cs-CZ" dirty="0" smtClean="0"/>
              <a:t>Pobýval ve </a:t>
            </a:r>
            <a:r>
              <a:rPr lang="cs-CZ" dirty="0" smtClean="0"/>
              <a:t>Fromborku 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5994" t="19051" r="26497" b="11758"/>
          <a:stretch/>
        </p:blipFill>
        <p:spPr>
          <a:xfrm>
            <a:off x="4961939" y="2180496"/>
            <a:ext cx="4956991" cy="451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19" y="1281484"/>
            <a:ext cx="2945827" cy="22093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33" y="3785915"/>
            <a:ext cx="2942486" cy="22988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23" y="5163309"/>
            <a:ext cx="24384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Zkoumání vesmíru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Ve Fromborku měl Koperník malou hvězdárnu</a:t>
            </a:r>
          </a:p>
          <a:p>
            <a:pPr marL="0" indent="0">
              <a:buNone/>
            </a:pPr>
            <a:r>
              <a:rPr lang="cs-CZ" dirty="0" smtClean="0"/>
              <a:t>Koperníkovy názory: </a:t>
            </a:r>
          </a:p>
          <a:p>
            <a:r>
              <a:rPr lang="cs-CZ" dirty="0"/>
              <a:t>Slunce je středem celého vesmíru.</a:t>
            </a:r>
          </a:p>
          <a:p>
            <a:r>
              <a:rPr lang="cs-CZ" dirty="0" smtClean="0"/>
              <a:t>Planety obíhají kolem Slunce po kružnicích.</a:t>
            </a:r>
          </a:p>
          <a:p>
            <a:r>
              <a:rPr lang="cs-CZ" dirty="0" smtClean="0"/>
              <a:t>Země se otáčí kolem své osy.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450186" y="2136339"/>
            <a:ext cx="537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9" y="2625226"/>
            <a:ext cx="5001494" cy="36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4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"/>
          <a:stretch/>
        </p:blipFill>
        <p:spPr>
          <a:xfrm>
            <a:off x="1520984" y="921241"/>
            <a:ext cx="6063740" cy="593675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3961"/>
          <a:stretch/>
        </p:blipFill>
        <p:spPr>
          <a:xfrm>
            <a:off x="7336574" y="307818"/>
            <a:ext cx="4301417" cy="29152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2139" y="697117"/>
            <a:ext cx="3865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O pohybu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nebeských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 těles</a:t>
            </a:r>
            <a:endParaRPr lang="cs-CZ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2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a víra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5410" y="2180496"/>
            <a:ext cx="5748950" cy="3678303"/>
          </a:xfrm>
        </p:spPr>
        <p:txBody>
          <a:bodyPr/>
          <a:lstStyle/>
          <a:p>
            <a:r>
              <a:rPr lang="cs-CZ" dirty="0" smtClean="0"/>
              <a:t>Nemají spolu soupeřit. Věda i víra se dívají na věci </a:t>
            </a:r>
            <a:br>
              <a:rPr lang="cs-CZ" dirty="0" smtClean="0"/>
            </a:br>
            <a:r>
              <a:rPr lang="cs-CZ" dirty="0" smtClean="0"/>
              <a:t>z jiného úhlu pohledu. </a:t>
            </a:r>
          </a:p>
          <a:p>
            <a:r>
              <a:rPr lang="cs-CZ" dirty="0" smtClean="0"/>
              <a:t>Díky vědě můžeme růst ve víře a v poznání Boha.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5" y="2100403"/>
            <a:ext cx="5377759" cy="40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767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1109</TotalTime>
  <Words>197</Words>
  <Application>Microsoft Office PowerPoint</Application>
  <PresentationFormat>Širokoúhlá obrazovka</PresentationFormat>
  <Paragraphs>42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Calibri</vt:lpstr>
      <vt:lpstr>Gill Sans MT</vt:lpstr>
      <vt:lpstr>Wingdings 2</vt:lpstr>
      <vt:lpstr>Dividenda</vt:lpstr>
      <vt:lpstr>Mikuláš Koperník</vt:lpstr>
      <vt:lpstr>Renesance (14. – 16. století)</vt:lpstr>
      <vt:lpstr>Kdo byl Mikuláš Koperník?</vt:lpstr>
      <vt:lpstr>Fakta z koperníkova života (19. 2. 1473 - 24. 5. 1543) </vt:lpstr>
      <vt:lpstr>Zkoumání vesmíru</vt:lpstr>
      <vt:lpstr>Prezentace aplikace PowerPoint</vt:lpstr>
      <vt:lpstr>Věda a víra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Šumberová Marie</dc:creator>
  <cp:lastModifiedBy>Šumberová Marie</cp:lastModifiedBy>
  <cp:revision>48</cp:revision>
  <dcterms:created xsi:type="dcterms:W3CDTF">2023-04-18T13:08:45Z</dcterms:created>
  <dcterms:modified xsi:type="dcterms:W3CDTF">2023-05-05T10:53:26Z</dcterms:modified>
</cp:coreProperties>
</file>